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0" r:id="rId5"/>
    <p:sldId id="263" r:id="rId6"/>
    <p:sldId id="261" r:id="rId7"/>
    <p:sldId id="265" r:id="rId8"/>
    <p:sldId id="270" r:id="rId9"/>
    <p:sldId id="269" r:id="rId10"/>
    <p:sldId id="272" r:id="rId11"/>
    <p:sldId id="271" r:id="rId12"/>
    <p:sldId id="266" r:id="rId13"/>
    <p:sldId id="267" r:id="rId14"/>
    <p:sldId id="273" r:id="rId15"/>
    <p:sldId id="274" r:id="rId16"/>
    <p:sldId id="262" r:id="rId17"/>
    <p:sldId id="268" r:id="rId1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2019年8月9日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/>
              <a:t>按一下以編輯母片文樣式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/>
              <a:t>按一下以編輯母片文樣式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2019年8月9日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erry092383.nctu.me/APICollection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8042" y="1403068"/>
            <a:ext cx="5291830" cy="256032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共享</a:t>
            </a:r>
            <a:r>
              <a:rPr lang="en-US" altLang="zh-TW" sz="7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PaPa</a:t>
            </a:r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</a:t>
            </a: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許雅婷、錢達智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黃瀛正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51A1-4E77-4B15-A3E3-A9463FD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刷新畫面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2C92FE-3D42-4771-A8F1-78D1D259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1518430"/>
            <a:ext cx="11407806" cy="53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7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51A1-4E77-4B15-A3E3-A9463FD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站點位置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(Google Map JavaScript API)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CF910C-3B88-4209-BAA3-8DAA5985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89" y="1510483"/>
            <a:ext cx="11348621" cy="53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F6797-7625-4A52-97FB-F3542A1C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相關新聞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-News API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0AD5E4-E726-4316-8BA1-687E579C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3" y="1519325"/>
            <a:ext cx="11301274" cy="53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94403-C709-46C6-A30E-5D2D394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圖片分享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-GIPHY API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0BEFB-8B66-4544-A353-31BA4991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7" y="1521995"/>
            <a:ext cx="11336785" cy="53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94403-C709-46C6-A30E-5D2D394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圖片分享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Pixabay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BDD4D6-ED52-4099-86C5-1B42B693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6" y="1518544"/>
            <a:ext cx="11327907" cy="53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41587-E63C-4C8C-B2E8-642BBEBB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19F4E1-4E99-4A1A-A41E-C984CF18C6BA}"/>
              </a:ext>
            </a:extLst>
          </p:cNvPr>
          <p:cNvSpPr txBox="1"/>
          <p:nvPr/>
        </p:nvSpPr>
        <p:spPr>
          <a:xfrm>
            <a:off x="1448539" y="2270918"/>
            <a:ext cx="929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hlinkClick r:id="rId2"/>
              </a:rPr>
              <a:t>https://jerry092383.nctu.me/APICollection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D40C04-BB7F-4328-B6C4-CEE82771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26911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7990C-576D-4390-8E2C-5B94271E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534DED-9DC0-4391-B85D-690AFA1E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54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3C1B4-B536-4DBC-8C6A-0C2192C43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676748" cy="256032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謝謝各位的聆聽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B652F6-0124-4761-8EF0-159156E0C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7F767-67E3-426D-A08E-72DB7812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F3C3BA-257A-4BDE-9542-3C34E32F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343400"/>
          </a:xfrm>
        </p:spPr>
        <p:txBody>
          <a:bodyPr>
            <a:norm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" lvl="1" indent="0">
              <a:buNone/>
            </a:pPr>
            <a:r>
              <a:rPr lang="en-US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" lvl="1" indent="0">
              <a:buNone/>
            </a:pPr>
            <a:r>
              <a:rPr lang="en-US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相關新聞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20040" lvl="1" indent="0">
              <a:buNone/>
            </a:pPr>
            <a:r>
              <a:rPr lang="en-US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圖片分享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CA5CB7-3F79-44C7-86A4-B63433C5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53" y="1828800"/>
            <a:ext cx="52109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46855-4A56-47B8-8F5B-B0C4A671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8E594-72AC-48C3-B9FE-F4DB499D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7990C-576D-4390-8E2C-5B94271E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534DED-9DC0-4391-B85D-690AFA1E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7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58766E-CFAF-407E-A80F-DAC92D17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05" y="1413752"/>
            <a:ext cx="1587182" cy="15871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5CBF34-82C5-4F38-998A-442CB506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83" y="1457703"/>
            <a:ext cx="1257110" cy="14268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AB1D9C-BFFF-4808-9E03-04431D10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150" y="4132275"/>
            <a:ext cx="1777932" cy="15408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2215478-DE86-4164-BC49-C8D40BBD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0300" y="1457703"/>
            <a:ext cx="1323632" cy="14992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5CF01F8-0C57-42C1-87FA-447ADDE8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130" y="4167286"/>
            <a:ext cx="1777932" cy="15058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C265CD-9637-42E5-9917-EAB33102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483" y="4054341"/>
            <a:ext cx="1927512" cy="16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7990C-576D-4390-8E2C-5B94271E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534DED-9DC0-4391-B85D-690AFA1E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1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ADAD3-2F02-4356-8D5B-2CDDF9AB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>
            <a:no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E22B-728E-46F5-9916-CB57A68E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4" y="1518082"/>
            <a:ext cx="11322984" cy="53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B04F7-493F-491E-98BD-9828D30A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以關鍵字做查詢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C741C3-838B-4956-8661-4E798406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0" y="1515408"/>
            <a:ext cx="11363419" cy="5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51A1-4E77-4B15-A3E3-A9463FD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以地區做篩選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65157F-B5F9-4721-AFB7-EF26AD7E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1518430"/>
            <a:ext cx="11407806" cy="53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828</TotalTime>
  <Words>130</Words>
  <Application>Microsoft Office PowerPoint</Application>
  <PresentationFormat>寬螢幕</PresentationFormat>
  <Paragraphs>28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細明體</vt:lpstr>
      <vt:lpstr>微軟正黑體</vt:lpstr>
      <vt:lpstr>Arial</vt:lpstr>
      <vt:lpstr>Book Antiqua</vt:lpstr>
      <vt:lpstr>銷售方向 16X9</vt:lpstr>
      <vt:lpstr>共享PaPa造</vt:lpstr>
      <vt:lpstr>大綱</vt:lpstr>
      <vt:lpstr>動機</vt:lpstr>
      <vt:lpstr>使用技術</vt:lpstr>
      <vt:lpstr>PowerPoint 簡報</vt:lpstr>
      <vt:lpstr>網站內容</vt:lpstr>
      <vt:lpstr>首頁(YouBike查詢)  -OpenData 新北市YouBike API</vt:lpstr>
      <vt:lpstr>首頁(YouBike查詢)-以關鍵字做查詢</vt:lpstr>
      <vt:lpstr>首頁(YouBike查詢)-以地區做篩選</vt:lpstr>
      <vt:lpstr>首頁(YouBike查詢)-刷新畫面</vt:lpstr>
      <vt:lpstr>首頁(YouBike查詢)  -站點位置(Google Map JavaScript API)</vt:lpstr>
      <vt:lpstr>相關新聞-News API</vt:lpstr>
      <vt:lpstr>圖片分享-GIPHY API</vt:lpstr>
      <vt:lpstr>圖片分享-Pixabay API</vt:lpstr>
      <vt:lpstr>實際操作</vt:lpstr>
      <vt:lpstr>心得</vt:lpstr>
      <vt:lpstr>謝謝各位的聆聽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共享PaPa造</dc:title>
  <dc:creator>阿正萬事屋</dc:creator>
  <cp:lastModifiedBy>阿正萬事屋</cp:lastModifiedBy>
  <cp:revision>39</cp:revision>
  <dcterms:created xsi:type="dcterms:W3CDTF">2019-08-08T05:42:10Z</dcterms:created>
  <dcterms:modified xsi:type="dcterms:W3CDTF">2019-08-08T19:40:26Z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